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33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77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29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39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4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715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42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68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943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81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96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267BC-4D34-43BD-9915-B0F16168B1CD}" type="datetimeFigureOut">
              <a:rPr lang="ko-KR" altLang="en-US" smtClean="0"/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4B389-CF19-4A39-9C92-64E9D167E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499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55600" y="651933"/>
            <a:ext cx="1507066" cy="42333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한의원소개</a:t>
            </a:r>
            <a:endParaRPr lang="ko-KR" altLang="en-US" sz="1200" b="1" dirty="0"/>
          </a:p>
        </p:txBody>
      </p:sp>
      <p:sp>
        <p:nvSpPr>
          <p:cNvPr id="5" name="직사각형 4"/>
          <p:cNvSpPr/>
          <p:nvPr/>
        </p:nvSpPr>
        <p:spPr>
          <a:xfrm>
            <a:off x="2015066" y="651933"/>
            <a:ext cx="1507066" cy="42333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/>
              <a:t>아이클리닉</a:t>
            </a:r>
            <a:endParaRPr lang="ko-KR" altLang="en-US" sz="1200" b="1" dirty="0"/>
          </a:p>
        </p:txBody>
      </p:sp>
      <p:sp>
        <p:nvSpPr>
          <p:cNvPr id="6" name="직사각형 5"/>
          <p:cNvSpPr/>
          <p:nvPr/>
        </p:nvSpPr>
        <p:spPr>
          <a:xfrm>
            <a:off x="3674532" y="651933"/>
            <a:ext cx="1507066" cy="42333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/>
              <a:t>여성클리닉</a:t>
            </a:r>
            <a:endParaRPr lang="ko-KR" altLang="en-US" sz="1200" b="1" dirty="0"/>
          </a:p>
        </p:txBody>
      </p:sp>
      <p:sp>
        <p:nvSpPr>
          <p:cNvPr id="7" name="직사각형 6"/>
          <p:cNvSpPr/>
          <p:nvPr/>
        </p:nvSpPr>
        <p:spPr>
          <a:xfrm>
            <a:off x="5333998" y="651933"/>
            <a:ext cx="1507066" cy="423333"/>
          </a:xfrm>
          <a:prstGeom prst="rect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/>
              <a:t>남성클리닉</a:t>
            </a:r>
            <a:endParaRPr lang="ko-KR" altLang="en-US" sz="1200" b="1" dirty="0"/>
          </a:p>
        </p:txBody>
      </p:sp>
      <p:sp>
        <p:nvSpPr>
          <p:cNvPr id="8" name="직사각형 7"/>
          <p:cNvSpPr/>
          <p:nvPr/>
        </p:nvSpPr>
        <p:spPr>
          <a:xfrm>
            <a:off x="6993464" y="651933"/>
            <a:ext cx="1507066" cy="423333"/>
          </a:xfrm>
          <a:prstGeom prst="rect">
            <a:avLst/>
          </a:prstGeom>
          <a:solidFill>
            <a:schemeClr val="bg2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자가면역질환</a:t>
            </a:r>
            <a:endParaRPr lang="ko-KR" altLang="en-US" sz="1200" b="1" dirty="0"/>
          </a:p>
        </p:txBody>
      </p:sp>
      <p:sp>
        <p:nvSpPr>
          <p:cNvPr id="9" name="직사각형 8"/>
          <p:cNvSpPr/>
          <p:nvPr/>
        </p:nvSpPr>
        <p:spPr>
          <a:xfrm>
            <a:off x="8652930" y="651933"/>
            <a:ext cx="1507066" cy="42333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성인병</a:t>
            </a:r>
            <a:endParaRPr lang="ko-KR" altLang="en-US" sz="1200" b="1" dirty="0"/>
          </a:p>
        </p:txBody>
      </p:sp>
      <p:sp>
        <p:nvSpPr>
          <p:cNvPr id="10" name="직사각형 9"/>
          <p:cNvSpPr/>
          <p:nvPr/>
        </p:nvSpPr>
        <p:spPr>
          <a:xfrm>
            <a:off x="10312396" y="651933"/>
            <a:ext cx="1507066" cy="423333"/>
          </a:xfrm>
          <a:prstGeom prst="rect">
            <a:avLst/>
          </a:prstGeom>
          <a:solidFill>
            <a:srgbClr val="7030A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고객센터</a:t>
            </a:r>
            <a:endParaRPr lang="ko-KR" altLang="en-US" sz="1200" b="1" dirty="0"/>
          </a:p>
        </p:txBody>
      </p:sp>
      <p:sp>
        <p:nvSpPr>
          <p:cNvPr id="11" name="직사각형 10"/>
          <p:cNvSpPr/>
          <p:nvPr/>
        </p:nvSpPr>
        <p:spPr>
          <a:xfrm>
            <a:off x="355600" y="121920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 smtClean="0">
                <a:solidFill>
                  <a:schemeClr val="tx1"/>
                </a:solidFill>
              </a:rPr>
              <a:t>oo</a:t>
            </a:r>
            <a:r>
              <a:rPr lang="ko-KR" altLang="en-US" sz="900" dirty="0" smtClean="0">
                <a:solidFill>
                  <a:schemeClr val="tx1"/>
                </a:solidFill>
              </a:rPr>
              <a:t>소개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55600" y="1608666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 smtClean="0">
                <a:solidFill>
                  <a:schemeClr val="tx1"/>
                </a:solidFill>
              </a:rPr>
              <a:t>oo</a:t>
            </a:r>
            <a:r>
              <a:rPr lang="ko-KR" altLang="en-US" sz="900" dirty="0" smtClean="0">
                <a:solidFill>
                  <a:schemeClr val="tx1"/>
                </a:solidFill>
              </a:rPr>
              <a:t>의 </a:t>
            </a:r>
            <a:r>
              <a:rPr lang="ko-KR" altLang="en-US" sz="900" dirty="0" smtClean="0">
                <a:solidFill>
                  <a:schemeClr val="tx1"/>
                </a:solidFill>
              </a:rPr>
              <a:t>복진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5600" y="1998132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열독</a:t>
            </a:r>
            <a:r>
              <a:rPr lang="en-US" altLang="ko-KR" sz="900" dirty="0" smtClean="0">
                <a:solidFill>
                  <a:schemeClr val="tx1"/>
                </a:solidFill>
              </a:rPr>
              <a:t>/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수독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55600" y="2387598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지점소개</a:t>
            </a:r>
            <a:r>
              <a:rPr lang="en-US" altLang="ko-KR" sz="900" dirty="0" smtClean="0">
                <a:solidFill>
                  <a:schemeClr val="tx1"/>
                </a:solidFill>
              </a:rPr>
              <a:t>/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오시는길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55600" y="2777064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공동탕전실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015066" y="121920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성장클리닉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015066" y="1608666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호흡기질환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015066" y="1998132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피부</a:t>
            </a:r>
            <a:r>
              <a:rPr lang="en-US" altLang="ko-KR" sz="900" dirty="0" smtClean="0">
                <a:solidFill>
                  <a:schemeClr val="tx1"/>
                </a:solidFill>
              </a:rPr>
              <a:t>/</a:t>
            </a:r>
            <a:r>
              <a:rPr lang="ko-KR" altLang="en-US" sz="900" dirty="0" smtClean="0">
                <a:solidFill>
                  <a:schemeClr val="tx1"/>
                </a:solidFill>
              </a:rPr>
              <a:t>아토피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015066" y="2387598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체질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015066" y="2777064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소아정신과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674532" y="121920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생리통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674532" y="1608666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냉대하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674532" y="1998132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자궁난소질환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674532" y="2387598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난임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674532" y="2777064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산후예방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674532" y="316653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산후풍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674532" y="3555996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탄력회복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674532" y="3945462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모유촉진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674532" y="4334928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갱년기여성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333998" y="121920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정력감퇴</a:t>
            </a:r>
            <a:r>
              <a:rPr lang="en-US" altLang="ko-KR" sz="900" dirty="0" smtClean="0">
                <a:solidFill>
                  <a:schemeClr val="tx1"/>
                </a:solidFill>
              </a:rPr>
              <a:t>/</a:t>
            </a:r>
            <a:r>
              <a:rPr lang="ko-KR" altLang="en-US" sz="900" dirty="0" smtClean="0">
                <a:solidFill>
                  <a:schemeClr val="tx1"/>
                </a:solidFill>
              </a:rPr>
              <a:t>발기부전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333998" y="1608666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전립선질환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333998" y="1998132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탈모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993464" y="1219200"/>
            <a:ext cx="1507066" cy="77893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류마티스</a:t>
            </a:r>
            <a:r>
              <a:rPr lang="en-US" altLang="ko-KR" sz="900" dirty="0" smtClean="0">
                <a:solidFill>
                  <a:schemeClr val="tx1"/>
                </a:solidFill>
              </a:rPr>
              <a:t>/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루푸스</a:t>
            </a:r>
            <a:r>
              <a:rPr lang="en-US" altLang="ko-KR" sz="900" dirty="0" smtClean="0">
                <a:solidFill>
                  <a:schemeClr val="tx1"/>
                </a:solidFill>
              </a:rPr>
              <a:t>/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크론병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8652930" y="121920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당뇨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652930" y="1608666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갑상선질환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652930" y="1998132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고혈압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652930" y="2387598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협심증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652930" y="2777064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간질환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652930" y="316653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통</a:t>
            </a:r>
            <a:r>
              <a:rPr lang="ko-KR" altLang="en-US" sz="900" dirty="0" smtClean="0">
                <a:solidFill>
                  <a:schemeClr val="tx1"/>
                </a:solidFill>
              </a:rPr>
              <a:t>풍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0312396" y="121920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온라인상담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0312396" y="1608666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진료예약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0312396" y="1998132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고객후기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312396" y="2387598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자주하는질문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0312396" y="2777064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 smtClean="0">
                <a:solidFill>
                  <a:schemeClr val="tx1"/>
                </a:solidFill>
              </a:rPr>
              <a:t>oo</a:t>
            </a:r>
            <a:r>
              <a:rPr lang="ko-KR" altLang="en-US" sz="900" dirty="0" smtClean="0">
                <a:solidFill>
                  <a:schemeClr val="tx1"/>
                </a:solidFill>
              </a:rPr>
              <a:t>다이어리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0312396" y="3166530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공지사항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355600" y="4961472"/>
            <a:ext cx="3031060" cy="423333"/>
          </a:xfrm>
          <a:prstGeom prst="rect">
            <a:avLst/>
          </a:prstGeom>
          <a:solidFill>
            <a:srgbClr val="FFC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/>
              <a:t>SNS</a:t>
            </a:r>
            <a:r>
              <a:rPr lang="ko-KR" altLang="en-US" sz="1200" b="1" dirty="0" smtClean="0"/>
              <a:t>로그인</a:t>
            </a:r>
            <a:endParaRPr lang="ko-KR" altLang="en-US" sz="1200" b="1" dirty="0"/>
          </a:p>
        </p:txBody>
      </p:sp>
      <p:sp>
        <p:nvSpPr>
          <p:cNvPr id="49" name="직사각형 48"/>
          <p:cNvSpPr/>
          <p:nvPr/>
        </p:nvSpPr>
        <p:spPr>
          <a:xfrm>
            <a:off x="355600" y="5528739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페이스북</a:t>
            </a:r>
            <a:r>
              <a:rPr lang="ko-KR" altLang="en-US" sz="900" dirty="0" smtClean="0">
                <a:solidFill>
                  <a:schemeClr val="tx1"/>
                </a:solidFill>
              </a:rPr>
              <a:t> 아이디 로그인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55600" y="5918205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900" dirty="0" smtClean="0">
                <a:solidFill>
                  <a:schemeClr val="tx1"/>
                </a:solidFill>
              </a:rPr>
              <a:t> 아이디 로그인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55600" y="6307671"/>
            <a:ext cx="1507066" cy="3217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카카오톡</a:t>
            </a:r>
            <a:r>
              <a:rPr lang="ko-KR" altLang="en-US" sz="900" dirty="0" smtClean="0">
                <a:solidFill>
                  <a:schemeClr val="tx1"/>
                </a:solidFill>
              </a:rPr>
              <a:t> 아이디 로그인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70933" y="175166"/>
            <a:ext cx="2784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/>
              <a:t>BKN_oo</a:t>
            </a:r>
            <a:r>
              <a:rPr lang="ko-KR" altLang="en-US" dirty="0" smtClean="0"/>
              <a:t> </a:t>
            </a:r>
            <a:r>
              <a:rPr lang="ko-KR" altLang="en-US" dirty="0" smtClean="0"/>
              <a:t>한의원 </a:t>
            </a:r>
            <a:r>
              <a:rPr lang="ko-KR" altLang="en-US" dirty="0" err="1" smtClean="0"/>
              <a:t>사이트맵</a:t>
            </a:r>
            <a:endParaRPr lang="ko-KR" altLang="en-US" dirty="0"/>
          </a:p>
        </p:txBody>
      </p:sp>
      <p:sp>
        <p:nvSpPr>
          <p:cNvPr id="53" name="직사각형 52"/>
          <p:cNvSpPr/>
          <p:nvPr/>
        </p:nvSpPr>
        <p:spPr>
          <a:xfrm>
            <a:off x="1879594" y="5528739"/>
            <a:ext cx="1507066" cy="11006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SNS</a:t>
            </a:r>
            <a:r>
              <a:rPr lang="ko-KR" altLang="en-US" sz="900" dirty="0" smtClean="0">
                <a:solidFill>
                  <a:schemeClr val="tx1"/>
                </a:solidFill>
              </a:rPr>
              <a:t>로그인 기능의 역할</a:t>
            </a:r>
            <a:r>
              <a:rPr lang="en-US" altLang="ko-KR" sz="900" dirty="0" smtClean="0">
                <a:solidFill>
                  <a:schemeClr val="tx1"/>
                </a:solidFill>
              </a:rPr>
              <a:t/>
            </a:r>
            <a:br>
              <a:rPr lang="en-US" altLang="ko-KR" sz="900" dirty="0" smtClean="0">
                <a:solidFill>
                  <a:schemeClr val="tx1"/>
                </a:solidFill>
              </a:rPr>
            </a:br>
            <a:endParaRPr lang="en-US" altLang="ko-KR" sz="9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: </a:t>
            </a:r>
            <a:r>
              <a:rPr lang="ko-KR" altLang="en-US" sz="900" dirty="0" smtClean="0">
                <a:solidFill>
                  <a:schemeClr val="tx1"/>
                </a:solidFill>
              </a:rPr>
              <a:t>고객후기감상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666069" y="5638803"/>
            <a:ext cx="1515530" cy="423333"/>
          </a:xfrm>
          <a:prstGeom prst="rect">
            <a:avLst/>
          </a:prstGeom>
          <a:solidFill>
            <a:schemeClr val="bg2">
              <a:lumMod val="1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/>
              <a:t>푸터</a:t>
            </a:r>
            <a:endParaRPr lang="ko-KR" altLang="en-US" sz="1200" b="1" dirty="0"/>
          </a:p>
        </p:txBody>
      </p:sp>
      <p:sp>
        <p:nvSpPr>
          <p:cNvPr id="56" name="직사각형 55"/>
          <p:cNvSpPr/>
          <p:nvPr/>
        </p:nvSpPr>
        <p:spPr>
          <a:xfrm>
            <a:off x="5181598" y="5638803"/>
            <a:ext cx="4343403" cy="4233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사이트맵</a:t>
            </a:r>
            <a:r>
              <a:rPr lang="en-US" altLang="ko-KR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smtClean="0">
                <a:solidFill>
                  <a:schemeClr val="tx1"/>
                </a:solidFill>
              </a:rPr>
              <a:t>개인정보취급방침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smtClean="0">
                <a:solidFill>
                  <a:schemeClr val="tx1"/>
                </a:solidFill>
              </a:rPr>
              <a:t>이용약관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이메일수집거부</a:t>
            </a:r>
            <a:r>
              <a:rPr lang="ko-KR" altLang="en-US" sz="900" dirty="0" smtClean="0">
                <a:solidFill>
                  <a:schemeClr val="tx1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smtClean="0">
                <a:solidFill>
                  <a:schemeClr val="tx1"/>
                </a:solidFill>
              </a:rPr>
              <a:t>주소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666069" y="6206070"/>
            <a:ext cx="1515530" cy="423333"/>
          </a:xfrm>
          <a:prstGeom prst="rect">
            <a:avLst/>
          </a:prstGeom>
          <a:solidFill>
            <a:schemeClr val="bg2">
              <a:lumMod val="1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/>
              <a:t>퀵메뉴</a:t>
            </a:r>
            <a:endParaRPr lang="ko-KR" altLang="en-US" sz="1200" b="1" dirty="0"/>
          </a:p>
        </p:txBody>
      </p:sp>
      <p:sp>
        <p:nvSpPr>
          <p:cNvPr id="58" name="직사각형 57"/>
          <p:cNvSpPr/>
          <p:nvPr/>
        </p:nvSpPr>
        <p:spPr>
          <a:xfrm>
            <a:off x="5181598" y="6206070"/>
            <a:ext cx="4343403" cy="4233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온라인상담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smtClean="0">
                <a:solidFill>
                  <a:schemeClr val="tx1"/>
                </a:solidFill>
              </a:rPr>
              <a:t>진료예약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smtClean="0">
                <a:solidFill>
                  <a:schemeClr val="tx1"/>
                </a:solidFill>
              </a:rPr>
              <a:t>고객후기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열독</a:t>
            </a:r>
            <a:r>
              <a:rPr lang="en-US" altLang="ko-KR" sz="900" dirty="0">
                <a:solidFill>
                  <a:schemeClr val="tx1"/>
                </a:solidFill>
              </a:rPr>
              <a:t>,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수독</a:t>
            </a:r>
            <a:r>
              <a:rPr lang="ko-KR" altLang="en-US" sz="900" dirty="0" smtClean="0">
                <a:solidFill>
                  <a:schemeClr val="tx1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smtClean="0">
                <a:solidFill>
                  <a:schemeClr val="tx1"/>
                </a:solidFill>
              </a:rPr>
              <a:t>공지사항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ko-KR" altLang="en-US" sz="900" dirty="0" smtClean="0">
                <a:solidFill>
                  <a:schemeClr val="tx1"/>
                </a:solidFill>
              </a:rPr>
              <a:t>전국지점안내 </a:t>
            </a:r>
            <a:r>
              <a:rPr lang="en-US" altLang="ko-KR" sz="900" dirty="0" smtClean="0">
                <a:solidFill>
                  <a:schemeClr val="tx1"/>
                </a:solidFill>
              </a:rPr>
              <a:t>/ TOP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011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175"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 sz="9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102</Words>
  <Application>Microsoft Office PowerPoint</Application>
  <PresentationFormat>와이드스크린</PresentationFormat>
  <Paragraphs>53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BKNATION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비케이네이션_권재환</dc:creator>
  <cp:lastModifiedBy>KWON</cp:lastModifiedBy>
  <cp:revision>9</cp:revision>
  <dcterms:created xsi:type="dcterms:W3CDTF">2016-09-06T08:35:36Z</dcterms:created>
  <dcterms:modified xsi:type="dcterms:W3CDTF">2017-10-17T08:35:09Z</dcterms:modified>
</cp:coreProperties>
</file>